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68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194</TotalTime>
  <Words>172</Words>
  <Application>Microsoft Office PowerPoint</Application>
  <PresentationFormat>Widescreen</PresentationFormat>
  <Paragraphs>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Scratch Slides</vt:lpstr>
      <vt:lpstr>FDTD solver for taper transmission coefficient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fastdaq</cp:lastModifiedBy>
  <cp:revision>11</cp:revision>
  <dcterms:created xsi:type="dcterms:W3CDTF">2022-06-07T10:08:22Z</dcterms:created>
  <dcterms:modified xsi:type="dcterms:W3CDTF">2022-09-08T21:51:40Z</dcterms:modified>
</cp:coreProperties>
</file>